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heme/theme2.xml" ContentType="application/vnd.openxmlformats-officedocument.theme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419" r:id="rId2"/>
    <p:sldId id="414" r:id="rId3"/>
    <p:sldId id="424" r:id="rId4"/>
  </p:sldIdLst>
  <p:sldSz cx="12192000" cy="6858000"/>
  <p:notesSz cx="6858000" cy="9144000"/>
  <p:custDataLst>
    <p:tags r:id="rId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0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644" userDrawn="1">
          <p15:clr>
            <a:srgbClr val="A4A3A4"/>
          </p15:clr>
        </p15:guide>
        <p15:guide id="5" orient="horz" pos="3834" userDrawn="1">
          <p15:clr>
            <a:srgbClr val="A4A3A4"/>
          </p15:clr>
        </p15:guide>
        <p15:guide id="6" pos="5018" userDrawn="1">
          <p15:clr>
            <a:srgbClr val="A4A3A4"/>
          </p15:clr>
        </p15:guide>
        <p15:guide id="7" pos="2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21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20" y="810"/>
      </p:cViewPr>
      <p:guideLst>
        <p:guide orient="horz" pos="2137"/>
        <p:guide pos="380"/>
        <p:guide pos="7423"/>
        <p:guide orient="horz" pos="644"/>
        <p:guide orient="horz" pos="3834"/>
        <p:guide pos="5018"/>
        <p:guide pos="262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7" Type="http://schemas.openxmlformats.org/officeDocument/2006/relationships/image" Target="../media/image2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theme" Target="../theme/theme1.xml"/><Relationship Id="rId9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2024-10-14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图片">
            <a:extLst>
              <a:ext uri="{FF2B5EF4-FFF2-40B4-BE49-F238E27FC236}">
                <a16:creationId xmlns:a16="http://schemas.microsoft.com/office/drawing/2014/main" id="{62F4A660-9F03-E069-D3EC-681B16A403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3251" y="1022350"/>
            <a:ext cx="11180762" cy="583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03250" y="1012190"/>
            <a:ext cx="11078210" cy="635000"/>
          </a:xfrm>
        </p:spPr>
        <p:txBody>
          <a:bodyPr/>
          <a:lstStyle/>
          <a:p>
            <a:r>
              <a:rPr lang="zh-CN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嘉兴米科 越野场地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03250" y="6105525"/>
            <a:ext cx="1118076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嘉兴米科越野场地，位于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浙江省嘉兴市秀洲区王店镇建林村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赛道全长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1.4km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，设有炮弹坑、凹凸路、泥泞路、双驼峰、炮弹坑等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。适合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UTV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车辆游玩，竞速比赛及</a:t>
            </a:r>
            <a:r>
              <a:rPr lang="en-US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SUV</a:t>
            </a:r>
            <a:r>
              <a:rPr lang="zh-CN" altLang="zh-CN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越野车试驾，测试，及宣传拍摄</a:t>
            </a:r>
            <a:r>
              <a:rPr lang="zh-CN" altLang="en-US" sz="12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2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966076" y="3952787"/>
            <a:ext cx="3817937" cy="1883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 dirty="0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万元</a:t>
            </a:r>
            <a:r>
              <a:rPr lang="en-US" altLang="zh-CN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</a:t>
            </a:r>
            <a:r>
              <a:rPr lang="zh-CN" altLang="en-US" sz="1200" b="1" dirty="0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天</a:t>
            </a:r>
            <a:endParaRPr lang="en-US" altLang="zh-CN" sz="1200" b="1" dirty="0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场地面积：</a:t>
            </a:r>
            <a:r>
              <a:rPr lang="zh-CN" altLang="en-US" sz="1200" dirty="0">
                <a:latin typeface="+mn-ea"/>
                <a:cs typeface="+mn-ea"/>
              </a:rPr>
              <a:t>赛道全长</a:t>
            </a:r>
            <a:r>
              <a:rPr lang="en-US" altLang="zh-CN" sz="1200" dirty="0">
                <a:latin typeface="+mn-ea"/>
                <a:cs typeface="+mn-ea"/>
              </a:rPr>
              <a:t>1.4km</a:t>
            </a:r>
            <a:r>
              <a:rPr lang="zh-CN" altLang="en-US" sz="1200" dirty="0">
                <a:latin typeface="+mn-ea"/>
                <a:cs typeface="+mn-ea"/>
              </a:rPr>
              <a:t>，设有炮弹坑、凹凸路、泥泞路、双驼峰、炮弹坑等</a:t>
            </a:r>
            <a:endParaRPr lang="en-US" altLang="zh-CN" sz="1200" dirty="0"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 dirty="0">
                <a:latin typeface="+mn-ea"/>
                <a:cs typeface="+mn-ea"/>
                <a:sym typeface="+mn-ea"/>
              </a:rPr>
              <a:t>380V/50kw 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方便接水</a:t>
            </a:r>
            <a:endParaRPr lang="en-US" altLang="zh-CN" sz="1200" b="1" dirty="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 dirty="0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 dirty="0">
                <a:latin typeface="+mn-ea"/>
                <a:cs typeface="+mn-ea"/>
                <a:sym typeface="+mn-ea"/>
              </a:rPr>
              <a:t>停车位  固定洗手间</a:t>
            </a:r>
            <a:endParaRPr lang="zh-CN" altLang="en-US" sz="1200" dirty="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" name="Picture 2" descr="图片">
            <a:extLst>
              <a:ext uri="{FF2B5EF4-FFF2-40B4-BE49-F238E27FC236}">
                <a16:creationId xmlns:a16="http://schemas.microsoft.com/office/drawing/2014/main" id="{D8705F17-21E5-9D6A-B525-F8C2DC4D7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6" y="1194502"/>
            <a:ext cx="7394173" cy="481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图片">
            <a:extLst>
              <a:ext uri="{FF2B5EF4-FFF2-40B4-BE49-F238E27FC236}">
                <a16:creationId xmlns:a16="http://schemas.microsoft.com/office/drawing/2014/main" id="{0FFD1BB8-FB88-7390-5EEA-DFDFDBF37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66076" y="1194502"/>
            <a:ext cx="3817938" cy="2479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23"/>
          <p:cNvSpPr txBox="1"/>
          <p:nvPr/>
        </p:nvSpPr>
        <p:spPr>
          <a:xfrm>
            <a:off x="1216504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汽车越野活动</a:t>
            </a:r>
            <a:endParaRPr lang="zh-CN" sz="1200" dirty="0">
              <a:latin typeface="+mn-ea"/>
              <a:cs typeface="+mn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CFBF578A-B203-3EB4-FC56-2DF5EA5529E4}"/>
              </a:ext>
            </a:extLst>
          </p:cNvPr>
          <p:cNvSpPr txBox="1"/>
          <p:nvPr/>
        </p:nvSpPr>
        <p:spPr>
          <a:xfrm>
            <a:off x="4884692" y="3331719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汽车越野活动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F3E5E79-1495-69E1-89C1-26ED63B477BA}"/>
              </a:ext>
            </a:extLst>
          </p:cNvPr>
          <p:cNvSpPr txBox="1"/>
          <p:nvPr/>
        </p:nvSpPr>
        <p:spPr>
          <a:xfrm>
            <a:off x="8684648" y="3331719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汽车越野活动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0D2B8EDD-6BE4-85CD-D972-D78A5989B84C}"/>
              </a:ext>
            </a:extLst>
          </p:cNvPr>
          <p:cNvSpPr txBox="1"/>
          <p:nvPr/>
        </p:nvSpPr>
        <p:spPr>
          <a:xfrm>
            <a:off x="1144876" y="6026674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摩托车越野活动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9AFC1A5C-ECE9-B13C-7685-CDDCE201ED8C}"/>
              </a:ext>
            </a:extLst>
          </p:cNvPr>
          <p:cNvSpPr txBox="1"/>
          <p:nvPr/>
        </p:nvSpPr>
        <p:spPr>
          <a:xfrm>
            <a:off x="4884691" y="6026673"/>
            <a:ext cx="22908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汽车越野活动</a:t>
            </a:r>
            <a:endParaRPr lang="zh-CN" altLang="zh-CN" sz="1200" dirty="0">
              <a:latin typeface="+mn-ea"/>
              <a:cs typeface="+mn-ea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D3A3931E-D28E-E0D1-B1EF-3D8BD4754212}"/>
              </a:ext>
            </a:extLst>
          </p:cNvPr>
          <p:cNvSpPr txBox="1"/>
          <p:nvPr/>
        </p:nvSpPr>
        <p:spPr>
          <a:xfrm>
            <a:off x="8684648" y="6011000"/>
            <a:ext cx="22908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>
                <a:latin typeface="+mn-ea"/>
                <a:cs typeface="+mn-ea"/>
              </a:rPr>
              <a:t>汽车越野活动</a:t>
            </a:r>
            <a:endParaRPr lang="zh-CN" altLang="zh-CN" sz="1200" dirty="0">
              <a:latin typeface="+mn-ea"/>
              <a:cs typeface="+mn-ea"/>
            </a:endParaRPr>
          </a:p>
        </p:txBody>
      </p:sp>
      <p:pic>
        <p:nvPicPr>
          <p:cNvPr id="3074" name="Picture 2" descr="图片">
            <a:extLst>
              <a:ext uri="{FF2B5EF4-FFF2-40B4-BE49-F238E27FC236}">
                <a16:creationId xmlns:a16="http://schemas.microsoft.com/office/drawing/2014/main" id="{A38DE4C6-108A-2B77-57BE-4FDCBB7D0F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 bwMode="auto">
          <a:xfrm>
            <a:off x="698608" y="1142213"/>
            <a:ext cx="3371806" cy="219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图片">
            <a:extLst>
              <a:ext uri="{FF2B5EF4-FFF2-40B4-BE49-F238E27FC236}">
                <a16:creationId xmlns:a16="http://schemas.microsoft.com/office/drawing/2014/main" id="{155CC979-6DC8-7EFE-6899-B29E8416C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9911" y="1142213"/>
            <a:ext cx="3360407" cy="2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图片">
            <a:extLst>
              <a:ext uri="{FF2B5EF4-FFF2-40B4-BE49-F238E27FC236}">
                <a16:creationId xmlns:a16="http://schemas.microsoft.com/office/drawing/2014/main" id="{384440A4-4B76-CE1E-D6B2-0F3C9BB438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49911" y="3738223"/>
            <a:ext cx="3360407" cy="22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图片">
            <a:extLst>
              <a:ext uri="{FF2B5EF4-FFF2-40B4-BE49-F238E27FC236}">
                <a16:creationId xmlns:a16="http://schemas.microsoft.com/office/drawing/2014/main" id="{521365EF-C56E-1E51-65E8-6984F0ABB9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8607" y="3738223"/>
            <a:ext cx="3371806" cy="223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图片">
            <a:extLst>
              <a:ext uri="{FF2B5EF4-FFF2-40B4-BE49-F238E27FC236}">
                <a16:creationId xmlns:a16="http://schemas.microsoft.com/office/drawing/2014/main" id="{5D3E9195-47F1-1003-A15A-5DA91D921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3209" y="3738222"/>
            <a:ext cx="3360183" cy="219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图片">
            <a:extLst>
              <a:ext uri="{FF2B5EF4-FFF2-40B4-BE49-F238E27FC236}">
                <a16:creationId xmlns:a16="http://schemas.microsoft.com/office/drawing/2014/main" id="{CC293286-2350-68E6-E6BA-A58FC6499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0292" y="1142213"/>
            <a:ext cx="3359559" cy="218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hmNTk2OGY0ZWVjMTBkZDI2MmM3MThhMjk2ODBkNzgifQ=="/>
  <p:tag name="KSO_WPP_MARK_KEY" val="1d23a5dd-075f-4093-a3ba-e09abcd0819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128</Words>
  <Application>Microsoft Office PowerPoint</Application>
  <PresentationFormat>宽屏</PresentationFormat>
  <Paragraphs>12</Paragraphs>
  <Slides>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微软雅黑</vt:lpstr>
      <vt:lpstr>Arial</vt:lpstr>
      <vt:lpstr>Calibri</vt:lpstr>
      <vt:lpstr>Wingdings</vt:lpstr>
      <vt:lpstr>Office 主题​​</vt:lpstr>
      <vt:lpstr>嘉兴米科 越野场地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重庆龙兴产业园 试驾场地</dc:title>
  <dc:creator/>
  <cp:lastModifiedBy>方 芳</cp:lastModifiedBy>
  <cp:revision>425</cp:revision>
  <dcterms:created xsi:type="dcterms:W3CDTF">2019-06-19T02:08:00Z</dcterms:created>
  <dcterms:modified xsi:type="dcterms:W3CDTF">2024-10-14T05:04:44Z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9D3B27AAA406477EBFE238FD70A28842</vt:lpwstr>
  </property>
</Properties>
</file>